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d72e8725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d72e8725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d72e8725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d72e8725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d72e8725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d72e8725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d72e8725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d72e8725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d72e8725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d72e8725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d72e8725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d72e8725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d72e8725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d72e8725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d72e8725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d72e8725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d72e872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d72e872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d72e872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d72e87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d72e8725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d72e872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d72e8725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d72e8725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d72e872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d72e872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d72e8725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d72e8725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d72e8725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d72e8725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d72e8725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d72e8725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hyperlink" Target="http://drive.google.com/file/d/1gNQYp_u81MtovNqbKeF_QntFGY_AXEp1/view" TargetMode="External"/><Relationship Id="rId7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hyperlink" Target="http://drive.google.com/file/d/10OLQyD5dW5lnaePFALbJFu9s_w-sFHfe/view" TargetMode="External"/><Relationship Id="rId8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hyperlink" Target="http://drive.google.com/file/d/12jVAl1qgx86CxRQQE19jcRCLQDDeFnS1/view" TargetMode="External"/><Relationship Id="rId8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://drive.google.com/file/d/15mMUmcg5sRJe8bF_Ft_QolEjglvm1ZKY/view" TargetMode="External"/><Relationship Id="rId7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hyperlink" Target="http://drive.google.com/file/d/1mc2BTlFYuos0PGnM6dWYc4XAdHNoho49/view" TargetMode="External"/><Relationship Id="rId7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425" y="0"/>
            <a:ext cx="64179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5125" y="4019975"/>
            <a:ext cx="52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Link to Youtube Video:https://youtu.be/aNW55-AoLSg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 title="index_pointer.webm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9975" y="2392150"/>
            <a:ext cx="5194825" cy="25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036" y="0"/>
            <a:ext cx="64179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 title="easy-custom_hkWqpSRw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2949" y="1288975"/>
            <a:ext cx="6414050" cy="36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 title="CVdifficult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4975" y="1053200"/>
            <a:ext cx="6370627" cy="364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967" y="0"/>
            <a:ext cx="6414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5763" y="0"/>
            <a:ext cx="6452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023" y="0"/>
            <a:ext cx="646195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763" y="0"/>
            <a:ext cx="6452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852" y="0"/>
            <a:ext cx="6408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 title="JustBackgroundRemoval.webm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2325" y="2088725"/>
            <a:ext cx="4027050" cy="25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00" y="106175"/>
            <a:ext cx="603760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3485" y="0"/>
            <a:ext cx="6437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 title="Contour.webm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6275" y="2052450"/>
            <a:ext cx="5371750" cy="2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